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0" r:id="rId2"/>
    <p:sldId id="492" r:id="rId3"/>
    <p:sldId id="506" r:id="rId4"/>
    <p:sldId id="513" r:id="rId5"/>
    <p:sldId id="491" r:id="rId6"/>
    <p:sldId id="499" r:id="rId7"/>
    <p:sldId id="503" r:id="rId8"/>
    <p:sldId id="504" r:id="rId9"/>
    <p:sldId id="514" r:id="rId10"/>
    <p:sldId id="508" r:id="rId11"/>
    <p:sldId id="500" r:id="rId12"/>
    <p:sldId id="507" r:id="rId13"/>
    <p:sldId id="509" r:id="rId14"/>
    <p:sldId id="510" r:id="rId15"/>
    <p:sldId id="511" r:id="rId16"/>
    <p:sldId id="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C2CD-C5DD-4694-B955-EB535A62E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7FFEC-2D34-4771-AA17-53EFAAF37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DB5E-10F5-44B3-855F-A7457489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2C5AD-4DB9-4301-A32E-E7CE07E7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08F9-F6B6-4F84-9C92-22DA749D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9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6AA9-DA2F-4F12-9FAD-0BB9B26E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1F4E5-D234-4BEB-BDB7-CACD514D3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BC7C4-CFA5-4E33-B8DB-B40038BA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A683-150C-4243-BCF5-FEC89233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9D3FF-92F6-4E18-B391-AAE90F20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2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ECC07-B94E-4A57-97A6-C914F369B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F635E-0D70-4E6C-83CA-C660AED39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479BD-B930-435C-8E08-6C443B9C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1D410-E097-4A92-9DC2-9D047479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3B0B-040C-4F12-8C8C-EA38C9AE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9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6E25-D74C-4A13-A59C-998E565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0D1E-2F45-438A-894F-CCC8F8DE3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DD5B-D7ED-48CF-B0DD-70277CC2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1DDA-BCDF-4543-AD17-1A148D9A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D76C9-C5F3-481F-A741-55D5C3FC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55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D53B-4754-410C-9D5C-E2DD64C6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5074B-8F77-41AF-A201-1905C4BA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21346-717E-4FE9-9AF4-BBBF9877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04CEE-59FA-4DA2-9B0B-1AEBDFD1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7C63-E366-4159-AD63-205012AC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4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A1CC-E507-40F1-9CA5-4D367DEC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7379F-2703-4266-BA48-9EACF230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CA522-9046-4F9E-95BC-3270183A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C6B73-9B43-47E2-9DBF-15BB6BC4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62032-8FF9-4632-8217-7AF692FA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FEED2-6538-4303-8AA1-BDA318DC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0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5261-FDA5-4DA7-881A-3344E7A2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C6F2A-6DC4-4800-AB3D-9A7F50007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82FB4-ADC7-42CE-B3BD-B6CAD5E94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009C9-C03A-4B3B-A595-070E210AF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4C607-E53D-47FF-BC3C-EFCB2514C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563B8-B4EF-4030-A333-364E6C5D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5EAB28-940B-4EA8-8209-96D4E517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34E9F-D62C-4F35-B5B0-E1FC915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0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7E77-9E1D-489C-90C9-702EF5BD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2713B-9172-4EDB-B79A-816BA161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4AB84-E1B7-4FD2-BFDC-3314E74E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511DF-423C-4DC7-9B6F-5396377F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7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9C16A-25BC-4B79-A578-8B84AEB9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C0A68-0729-423B-B5E5-4241A6C5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7CCE-C758-4310-B763-065D9DC9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4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D1D5-53F1-4ADD-851D-BFC5BE54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86251-2E34-4B78-A433-C160041C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A8774-4B48-43E8-83E8-6F0B1880C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8A458-1342-49DB-9623-A8917D4E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F7E65-FE19-4828-B509-448E25BB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BABC4-053E-4B64-A42B-E4E16773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7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A97F8-CEAA-4145-8575-51C46D12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21087-0846-46B0-9148-FE89B1E0B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9FF19-177F-4FC3-A77A-0AD854F9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90D1D-2798-41A4-B85E-93FD029E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C2346-33B4-43B5-A498-8CDF1EAB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31316-C931-4435-8993-1EA5B115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8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20F34-2E6C-44BD-84B0-64FA0FA8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EA746-099A-4F9F-85E7-AE49ACB1B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2D1C5-EF19-4F50-827E-CB8540369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4F9C-6CDF-4C86-9151-D3D6182F2869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9204D-BEDC-4F3E-BC89-19B0FFD86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1B21D-7F6D-44DD-8B5F-A03CCD48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BC78-B73C-49C2-8F74-457F9B8D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6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E5EE5-6178-4ED4-ACCD-ECD5C3719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8" t="50291" r="50435" b="36955"/>
          <a:stretch/>
        </p:blipFill>
        <p:spPr>
          <a:xfrm>
            <a:off x="785189" y="178905"/>
            <a:ext cx="5068957" cy="1049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01246-27BD-47F6-B6FC-78EC2FF60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3" t="47826" r="56875" b="36812"/>
          <a:stretch/>
        </p:blipFill>
        <p:spPr>
          <a:xfrm>
            <a:off x="785189" y="1311969"/>
            <a:ext cx="5068958" cy="1480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48C3-CF5D-40A4-B315-9C2A278A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4" t="50000" r="59810" b="37971"/>
          <a:stretch/>
        </p:blipFill>
        <p:spPr>
          <a:xfrm>
            <a:off x="785188" y="2880838"/>
            <a:ext cx="4114801" cy="109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836F4-DD2F-4954-B273-BFA90CFB68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51" t="48406" r="49212" b="37826"/>
          <a:stretch/>
        </p:blipFill>
        <p:spPr>
          <a:xfrm>
            <a:off x="5910465" y="176819"/>
            <a:ext cx="5390323" cy="1118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1F27C-3707-4025-A7F2-4C1F26DA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45" t="48551" r="50000" b="39130"/>
          <a:stretch/>
        </p:blipFill>
        <p:spPr>
          <a:xfrm>
            <a:off x="5910469" y="1484326"/>
            <a:ext cx="5390319" cy="1074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15012-7660-4305-9B4F-00215F7702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08" t="48841" r="50000" b="37101"/>
          <a:stretch/>
        </p:blipFill>
        <p:spPr>
          <a:xfrm>
            <a:off x="5910471" y="2722842"/>
            <a:ext cx="5390318" cy="12321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506F51-EF66-489D-97D0-E0466C52426E}"/>
              </a:ext>
            </a:extLst>
          </p:cNvPr>
          <p:cNvSpPr/>
          <p:nvPr/>
        </p:nvSpPr>
        <p:spPr>
          <a:xfrm>
            <a:off x="785188" y="178904"/>
            <a:ext cx="5068957" cy="37930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468E67-6656-43E3-B59E-129070B9C60D}"/>
              </a:ext>
            </a:extLst>
          </p:cNvPr>
          <p:cNvSpPr/>
          <p:nvPr/>
        </p:nvSpPr>
        <p:spPr>
          <a:xfrm>
            <a:off x="5910471" y="176821"/>
            <a:ext cx="5390318" cy="37930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2167-03D9-4400-A3A9-A117D2056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77" t="51159" r="40327" b="31594"/>
          <a:stretch/>
        </p:blipFill>
        <p:spPr>
          <a:xfrm>
            <a:off x="2124020" y="4026789"/>
            <a:ext cx="7544664" cy="14296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8113E9-114E-4868-A1D7-128BD0385A01}"/>
              </a:ext>
            </a:extLst>
          </p:cNvPr>
          <p:cNvSpPr/>
          <p:nvPr/>
        </p:nvSpPr>
        <p:spPr>
          <a:xfrm>
            <a:off x="2138132" y="4043712"/>
            <a:ext cx="7544665" cy="142964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5DC723-F7BC-494A-8FCC-AB0336ECE006}"/>
              </a:ext>
            </a:extLst>
          </p:cNvPr>
          <p:cNvSpPr/>
          <p:nvPr/>
        </p:nvSpPr>
        <p:spPr>
          <a:xfrm>
            <a:off x="785188" y="176819"/>
            <a:ext cx="10515600" cy="52965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2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DB4700-0AE9-447B-BB30-E6656D1CD174}"/>
              </a:ext>
            </a:extLst>
          </p:cNvPr>
          <p:cNvSpPr txBox="1"/>
          <p:nvPr/>
        </p:nvSpPr>
        <p:spPr>
          <a:xfrm>
            <a:off x="4354690" y="2445027"/>
            <a:ext cx="348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Data Lake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789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79E75-CD56-4C71-946D-60368314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1" t="39565" r="36249" b="37826"/>
          <a:stretch/>
        </p:blipFill>
        <p:spPr>
          <a:xfrm>
            <a:off x="198782" y="119270"/>
            <a:ext cx="5227984" cy="11601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0CF79-0D31-4E7E-AB31-BE820CC7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5" t="32609" r="45625" b="24783"/>
          <a:stretch/>
        </p:blipFill>
        <p:spPr>
          <a:xfrm>
            <a:off x="198782" y="1423746"/>
            <a:ext cx="4462670" cy="2889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E3E89-0639-496A-B5CE-3F024479B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5" t="32610" r="35435" b="25217"/>
          <a:stretch/>
        </p:blipFill>
        <p:spPr>
          <a:xfrm>
            <a:off x="4780721" y="1423746"/>
            <a:ext cx="6798365" cy="2892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97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DBB04-2F43-4789-AD31-5553FBDCD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" t="3333" r="29156" b="1450"/>
          <a:stretch/>
        </p:blipFill>
        <p:spPr>
          <a:xfrm>
            <a:off x="159027" y="163995"/>
            <a:ext cx="8289234" cy="6530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95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8EAF1-1605-447E-84E4-69F14BF0D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" t="12029" r="3886" b="3188"/>
          <a:stretch/>
        </p:blipFill>
        <p:spPr>
          <a:xfrm>
            <a:off x="119270" y="139148"/>
            <a:ext cx="11956774" cy="6014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6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544F3-462D-493D-A8F5-5FF666826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8" t="18406" r="33804" b="27826"/>
          <a:stretch/>
        </p:blipFill>
        <p:spPr>
          <a:xfrm>
            <a:off x="168964" y="119270"/>
            <a:ext cx="8527775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814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F97FE-396D-4FBB-860A-912BEF79E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8" t="15797" r="11711" b="22464"/>
          <a:stretch/>
        </p:blipFill>
        <p:spPr>
          <a:xfrm>
            <a:off x="139148" y="168964"/>
            <a:ext cx="8607287" cy="40426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2B998-3FD2-46AA-B6F8-8F95DC651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3" t="27971" r="35842" b="53044"/>
          <a:stretch/>
        </p:blipFill>
        <p:spPr>
          <a:xfrm>
            <a:off x="139148" y="4293705"/>
            <a:ext cx="5426765" cy="17906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37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DE5B6-DF12-4F9C-B630-38019977E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7" t="13188" r="7146" b="11884"/>
          <a:stretch/>
        </p:blipFill>
        <p:spPr>
          <a:xfrm>
            <a:off x="248479" y="238538"/>
            <a:ext cx="9452114" cy="5138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804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4AD91-7CA6-44E3-BFDB-813CC6D4627B}"/>
              </a:ext>
            </a:extLst>
          </p:cNvPr>
          <p:cNvSpPr txBox="1"/>
          <p:nvPr/>
        </p:nvSpPr>
        <p:spPr>
          <a:xfrm>
            <a:off x="4743921" y="2286001"/>
            <a:ext cx="1998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Lake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42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8FBB61-FF49-4D60-AEB1-27DC6729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8" y="278503"/>
            <a:ext cx="3432106" cy="23781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E5451-C785-465A-9778-86F254B0B4A7}"/>
              </a:ext>
            </a:extLst>
          </p:cNvPr>
          <p:cNvSpPr txBox="1"/>
          <p:nvPr/>
        </p:nvSpPr>
        <p:spPr>
          <a:xfrm>
            <a:off x="295068" y="3190461"/>
            <a:ext cx="4597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Data Lake:</a:t>
            </a:r>
          </a:p>
          <a:p>
            <a:endParaRPr lang="en-IN" dirty="0"/>
          </a:p>
          <a:p>
            <a:r>
              <a:rPr lang="en-IN" dirty="0"/>
              <a:t>Azure Data Lake Storage (ADLS GEN1 &amp; GEN2)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4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C1890-A7D1-4ADA-986F-F23320264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18406" r="15625" b="17246"/>
          <a:stretch/>
        </p:blipFill>
        <p:spPr>
          <a:xfrm>
            <a:off x="89453" y="198784"/>
            <a:ext cx="7238998" cy="3776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CE203-1F1C-43D9-A032-41F0934E4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1" t="26087" r="17174" b="18841"/>
          <a:stretch/>
        </p:blipFill>
        <p:spPr>
          <a:xfrm>
            <a:off x="7358268" y="198784"/>
            <a:ext cx="3687416" cy="37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5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BE662-292E-4EFF-A52F-4499EDDD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" t="22754" r="36902" b="25507"/>
          <a:stretch/>
        </p:blipFill>
        <p:spPr>
          <a:xfrm>
            <a:off x="208722" y="208721"/>
            <a:ext cx="7176052" cy="3618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31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98848-42D7-4036-BA80-F9322C81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4" t="21884" r="37635" b="28551"/>
          <a:stretch/>
        </p:blipFill>
        <p:spPr>
          <a:xfrm>
            <a:off x="159027" y="69574"/>
            <a:ext cx="6798365" cy="33991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4F9953-2910-4FE2-9689-448AA665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3523692"/>
            <a:ext cx="6798365" cy="3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6B9F0-0FE0-47A8-B769-9F6D0857E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" t="17537" r="34049" b="21449"/>
          <a:stretch/>
        </p:blipFill>
        <p:spPr>
          <a:xfrm>
            <a:off x="149087" y="149087"/>
            <a:ext cx="8482657" cy="4780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196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B6221-F0C2-431D-9356-36715482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9" b="7246"/>
          <a:stretch/>
        </p:blipFill>
        <p:spPr>
          <a:xfrm>
            <a:off x="113662" y="89451"/>
            <a:ext cx="11972321" cy="60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8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695B79-CBF3-47C3-9A7E-3B5A3F1D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3" y="258418"/>
            <a:ext cx="7262072" cy="4412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26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18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25</cp:revision>
  <dcterms:created xsi:type="dcterms:W3CDTF">2022-04-29T05:25:03Z</dcterms:created>
  <dcterms:modified xsi:type="dcterms:W3CDTF">2022-08-05T12:44:44Z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2022-04-29T05:25:03Z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37cd0ece-688e-472c-a9f3-c2da5e173c88</vt:lpwstr>
  </property>
  <property fmtid="{D5CDD505-2E9C-101B-9397-08002B2CF9AE}" pid="8" name="MSIP_Label_19540963-e559-4020-8a90-fe8a502c2801_ContentBits">
    <vt:lpwstr>0</vt:lpwstr>
  </property>
</Properties>
</file>